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425fb7b736e04d8a"/>
    <p:sldMasterId id="2147483657" r:id="R21fd1f6d16f348e4"/>
  </p:sldMasterIdLst>
  <p:sldIdLst>
    <p:sldId id="287" r:id="Ra32f940234a34be4"/>
    <p:sldId id="288" r:id="Rcd6b763d784f48d7"/>
    <p:sldId id="289" r:id="Rb9fccad6ed804534"/>
    <p:sldId id="290" r:id="R9161e349eb964bc5"/>
    <p:sldId id="291" r:id="R0bda80715c114854"/>
    <p:sldId id="292" r:id="R0a8d4b9cda2e424e"/>
    <p:sldId id="293" r:id="R4dfb4b464d604a60"/>
    <p:sldId id="294" r:id="R58ac531adbde4ccc"/>
    <p:sldId id="295" r:id="Re8ee3ed83b58493c"/>
    <p:sldId id="296" r:id="R2bc0682cace84585"/>
    <p:sldId id="297" r:id="Rd925684837954c12"/>
    <p:sldId id="298" r:id="Rf17f9d88140a4344"/>
    <p:sldId id="299" r:id="Rb00478e524224ed6"/>
    <p:sldId id="300" r:id="Rcfd89b233d524ad4"/>
    <p:sldId id="301" r:id="Rfaf60b707ee74472"/>
    <p:sldId id="302" r:id="R2fecc96ad3f24920"/>
    <p:sldId id="303" r:id="R0b6f6c72a5e44c89"/>
    <p:sldId id="304" r:id="Rdfdc91c6b6474b08"/>
    <p:sldId id="305" r:id="R129013232b644505"/>
    <p:sldId id="306" r:id="Rd309265012684309"/>
    <p:sldId id="307" r:id="R45fe1c5375b446e7"/>
    <p:sldId id="308" r:id="R7294eaf3f0294d3f"/>
    <p:sldId id="309" r:id="R863bf01d12454f79"/>
    <p:sldId id="310" r:id="R1ee75f04233747ef"/>
    <p:sldId id="311" r:id="R6f6e8cdbfe5f417e"/>
    <p:sldId id="312" r:id="Rd3905e0e344243a3"/>
    <p:sldId id="313" r:id="R3e84b0f7e04e40c9"/>
    <p:sldId id="314" r:id="Rdf0d4d1ef3b14ca1"/>
    <p:sldId id="315" r:id="R8da90d8924754862"/>
    <p:sldId id="316" r:id="Rcf682006d85c4079"/>
    <p:sldId id="317" r:id="R4d1fe7ca34bd4a11"/>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0b6f6c72a5e44c89" Type="http://schemas.openxmlformats.org/officeDocument/2006/relationships/slide" Target="/ppt/slides/slide30.xml"/><Relationship Id="R0a8d4b9cda2e424e" Type="http://schemas.openxmlformats.org/officeDocument/2006/relationships/slide" Target="/ppt/slides/slide25.xml"/><Relationship Id="R2bc0682cace84585" Type="http://schemas.openxmlformats.org/officeDocument/2006/relationships/slide" Target="/ppt/slides/slide29.xml"/><Relationship Id="Rcfd89b233d524ad4" Type="http://schemas.openxmlformats.org/officeDocument/2006/relationships/slide" Target="/ppt/slides/slide2d.xml"/><Relationship Id="R7294eaf3f0294d3f" Type="http://schemas.openxmlformats.org/officeDocument/2006/relationships/slide" Target="/ppt/slides/slide35.xml"/><Relationship Id="rId7" Type="http://schemas.openxmlformats.org/officeDocument/2006/relationships/customXml" Target="../customXml/item2.xml"/><Relationship Id="R21fd1f6d16f348e4" Type="http://schemas.openxmlformats.org/officeDocument/2006/relationships/slideMaster" Target="/ppt/slideMasters/slideMaster3.xml"/><Relationship Id="R4dfb4b464d604a60" Type="http://schemas.openxmlformats.org/officeDocument/2006/relationships/slide" Target="/ppt/slides/slide26.xml"/><Relationship Id="rId1" Type="http://schemas.openxmlformats.org/officeDocument/2006/relationships/slideMaster" Target="slideMasters/slideMaster1.xml"/><Relationship Id="Ra32f940234a34be4" Type="http://schemas.openxmlformats.org/officeDocument/2006/relationships/slide" Target="/ppt/slides/slide20.xml"/><Relationship Id="Rcd6b763d784f48d7" Type="http://schemas.openxmlformats.org/officeDocument/2006/relationships/slide" Target="/ppt/slides/slide21.xml"/><Relationship Id="R9161e349eb964bc5" Type="http://schemas.openxmlformats.org/officeDocument/2006/relationships/slide" Target="/ppt/slides/slide23.xml"/><Relationship Id="R58ac531adbde4ccc" Type="http://schemas.openxmlformats.org/officeDocument/2006/relationships/slide" Target="/ppt/slides/slide27.xml"/><Relationship Id="R2fecc96ad3f24920" Type="http://schemas.openxmlformats.org/officeDocument/2006/relationships/slide" Target="/ppt/slides/slide2f.xml"/><Relationship Id="R1ee75f04233747ef" Type="http://schemas.openxmlformats.org/officeDocument/2006/relationships/slide" Target="/ppt/slides/slide37.xml"/><Relationship Id="R4d1fe7ca34bd4a11" Type="http://schemas.openxmlformats.org/officeDocument/2006/relationships/slide" Target="/ppt/slides/slide3e.xml"/><Relationship Id="rId6" Type="http://schemas.openxmlformats.org/officeDocument/2006/relationships/customXml" Target="../customXml/item1.xml"/><Relationship Id="rId5" Type="http://schemas.openxmlformats.org/officeDocument/2006/relationships/theme" Target="theme/theme1.xml"/><Relationship Id="R910f3c5013aa4abe" Type="http://schemas.openxmlformats.org/officeDocument/2006/relationships/tableStyles" Target="/ppt/tableStyles.xml"/><Relationship Id="Re8ee3ed83b58493c" Type="http://schemas.openxmlformats.org/officeDocument/2006/relationships/slide" Target="/ppt/slides/slide28.xml"/><Relationship Id="Rd925684837954c12" Type="http://schemas.openxmlformats.org/officeDocument/2006/relationships/slide" Target="/ppt/slides/slide2a.xml"/><Relationship Id="Rdfdc91c6b6474b08" Type="http://schemas.openxmlformats.org/officeDocument/2006/relationships/slide" Target="/ppt/slides/slide31.xml"/><Relationship Id="Rdf0d4d1ef3b14ca1" Type="http://schemas.openxmlformats.org/officeDocument/2006/relationships/slide" Target="/ppt/slides/slide3b.xml"/><Relationship Id="R0bda80715c114854" Type="http://schemas.openxmlformats.org/officeDocument/2006/relationships/slide" Target="/ppt/slides/slide24.xml"/><Relationship Id="R129013232b644505" Type="http://schemas.openxmlformats.org/officeDocument/2006/relationships/slide" Target="/ppt/slides/slide32.xml"/><Relationship Id="Rd309265012684309" Type="http://schemas.openxmlformats.org/officeDocument/2006/relationships/slide" Target="/ppt/slides/slide33.xml"/><Relationship Id="R45fe1c5375b446e7" Type="http://schemas.openxmlformats.org/officeDocument/2006/relationships/slide" Target="/ppt/slides/slide34.xml"/><Relationship Id="R6f6e8cdbfe5f417e" Type="http://schemas.openxmlformats.org/officeDocument/2006/relationships/slide" Target="/ppt/slides/slide38.xml"/><Relationship Id="Rd3905e0e344243a3" Type="http://schemas.openxmlformats.org/officeDocument/2006/relationships/slide" Target="/ppt/slides/slide39.xml"/><Relationship Id="R8da90d8924754862" Type="http://schemas.openxmlformats.org/officeDocument/2006/relationships/slide" Target="/ppt/slides/slide3c.xml"/><Relationship Id="R425fb7b736e04d8a" Type="http://schemas.openxmlformats.org/officeDocument/2006/relationships/slideMaster" Target="/ppt/slideMasters/slideMaster2.xml"/><Relationship Id="Rb9fccad6ed804534" Type="http://schemas.openxmlformats.org/officeDocument/2006/relationships/slide" Target="/ppt/slides/slide22.xml"/><Relationship Id="Rb00478e524224ed6" Type="http://schemas.openxmlformats.org/officeDocument/2006/relationships/slide" Target="/ppt/slides/slide2c.xml"/><Relationship Id="R863bf01d12454f79" Type="http://schemas.openxmlformats.org/officeDocument/2006/relationships/slide" Target="/ppt/slides/slide36.xml"/><Relationship Id="R3e84b0f7e04e40c9" Type="http://schemas.openxmlformats.org/officeDocument/2006/relationships/slide" Target="/ppt/slides/slide3a.xml"/><Relationship Id="Rfaf60b707ee74472" Type="http://schemas.openxmlformats.org/officeDocument/2006/relationships/slide" Target="/ppt/slides/slide2e.xml"/><Relationship Id="rId8" Type="http://schemas.openxmlformats.org/officeDocument/2006/relationships/customXml" Target="../customXml/item3.xml"/><Relationship Id="Rf17f9d88140a4344" Type="http://schemas.openxmlformats.org/officeDocument/2006/relationships/slide" Target="/ppt/slides/slide2b.xml"/><Relationship Id="Rcf682006d85c4079" Type="http://schemas.openxmlformats.org/officeDocument/2006/relationships/slide" Target="/ppt/slides/slide3d.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9550b9c65dc84fd5" /><Relationship Type="http://schemas.openxmlformats.org/officeDocument/2006/relationships/image" Target="/ppt/media/image2.bin" Id="R8fbf71a53e164849" /><Relationship Type="http://schemas.openxmlformats.org/officeDocument/2006/relationships/slideMaster" Target="/ppt/slideMasters/slideMaster2.xml" Id="Rdf6b5414729d46f8" /></Relationships>
</file>

<file path=ppt/slideLayouts/_rels/slideLayout3.xml.rels>&#65279;<?xml version="1.0" encoding="utf-8"?><Relationships xmlns="http://schemas.openxmlformats.org/package/2006/relationships"><Relationship Type="http://schemas.openxmlformats.org/officeDocument/2006/relationships/image" Target="/ppt/media/image3.bin" Id="R988e2947e1c9408f" /><Relationship Type="http://schemas.openxmlformats.org/officeDocument/2006/relationships/image" Target="/ppt/media/image4.bin" Id="Rabd060dbdbd54eba" /><Relationship Type="http://schemas.openxmlformats.org/officeDocument/2006/relationships/slideMaster" Target="/ppt/slideMasters/slideMaster2.xml" Id="R297c1baf7c3b4f1a" /></Relationships>
</file>

<file path=ppt/slideLayouts/_rels/slideLayout4.xml.rels>&#65279;<?xml version="1.0" encoding="utf-8"?><Relationships xmlns="http://schemas.openxmlformats.org/package/2006/relationships"><Relationship Type="http://schemas.openxmlformats.org/officeDocument/2006/relationships/image" Target="/ppt/media/image5.bin" Id="R8800da3e63564cae" /><Relationship Type="http://schemas.openxmlformats.org/officeDocument/2006/relationships/image" Target="/ppt/media/image2.bin" Id="Ra84afd83e5464bed" /><Relationship Type="http://schemas.openxmlformats.org/officeDocument/2006/relationships/slideMaster" Target="/ppt/slideMasters/slideMaster2.xml" Id="R38fd97654d384a0d" /></Relationships>
</file>

<file path=ppt/slideLayouts/_rels/slideLayout5.xml.rels>&#65279;<?xml version="1.0" encoding="utf-8"?><Relationships xmlns="http://schemas.openxmlformats.org/package/2006/relationships"><Relationship Type="http://schemas.openxmlformats.org/officeDocument/2006/relationships/image" Target="/ppt/media/image6.bin" Id="R218579e202144037" /><Relationship Type="http://schemas.openxmlformats.org/officeDocument/2006/relationships/image" Target="/ppt/media/image2.bin" Id="R22431b2ecb1c48c9" /><Relationship Type="http://schemas.openxmlformats.org/officeDocument/2006/relationships/slideMaster" Target="/ppt/slideMasters/slideMaster2.xml" Id="Rb0a3c0319f214efb" /></Relationships>
</file>

<file path=ppt/slideLayouts/_rels/slideLayout6.xml.rels>&#65279;<?xml version="1.0" encoding="utf-8"?><Relationships xmlns="http://schemas.openxmlformats.org/package/2006/relationships"><Relationship Type="http://schemas.openxmlformats.org/officeDocument/2006/relationships/image" Target="/ppt/media/image7.bin" Id="R5f54a401807a41e3" /><Relationship Type="http://schemas.openxmlformats.org/officeDocument/2006/relationships/image" Target="/ppt/media/image4.bin" Id="R15f6c96cf4534a0d" /><Relationship Type="http://schemas.openxmlformats.org/officeDocument/2006/relationships/slideMaster" Target="/ppt/slideMasters/slideMaster2.xml" Id="R6e754c89054a444b" /></Relationships>
</file>

<file path=ppt/slideLayouts/_rels/slideLayout7.xml.rels>&#65279;<?xml version="1.0" encoding="utf-8"?><Relationships xmlns="http://schemas.openxmlformats.org/package/2006/relationships"><Relationship Type="http://schemas.openxmlformats.org/officeDocument/2006/relationships/image" Target="/ppt/media/image8.bin" Id="R991992c04feb4a74" /><Relationship Type="http://schemas.openxmlformats.org/officeDocument/2006/relationships/image" Target="/ppt/media/image4.bin" Id="Refe69bd54c424242" /><Relationship Type="http://schemas.openxmlformats.org/officeDocument/2006/relationships/slideMaster" Target="/ppt/slideMasters/slideMaster2.xml" Id="R1aef6b75567e4a83" /></Relationships>
</file>

<file path=ppt/slideLayouts/_rels/slideLayout8.xml.rels>&#65279;<?xml version="1.0" encoding="utf-8"?><Relationships xmlns="http://schemas.openxmlformats.org/package/2006/relationships"><Relationship Type="http://schemas.openxmlformats.org/officeDocument/2006/relationships/image" Target="/ppt/media/imagea.bin" Id="Rbe54a186d4eb40a1" /><Relationship Type="http://schemas.openxmlformats.org/officeDocument/2006/relationships/image" Target="/ppt/media/imageb.bin" Id="R299486871fd84b49" /><Relationship Type="http://schemas.openxmlformats.org/officeDocument/2006/relationships/slideMaster" Target="/ppt/slideMasters/slideMaster3.xml" Id="R13bfc37f36a14a64"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56a85e8f6fd3476b"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0b32cfe2267645cf"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47f65437d2b34c5b"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085d03a7394c489d"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89313dc7f55b434c"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466f3804d8124d2a"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95660456aef140ac"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9550b9c65dc84fd5">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8fbf71a53e16484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988e2947e1c9408f">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abd060dbdbd54eb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8800da3e63564ca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a84afd83e5464bed">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218579e202144037">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22431b2ecb1c48c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5f54a401807a41e3">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15f6c96cf4534a0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991992c04feb4a74">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efe69bd54c424242">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be54a186d4eb40a1">
            <a:extLst>
              <a:ext uri="{96DAC541-7B7A-43D3-8B79-37D633B846F1}">
                <asvg:svgBlip xmlns:asvg="http://schemas.microsoft.com/office/drawing/2016/SVG/main" r:embed="R299486871fd84b49"/>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23a589a25d4f46ad" /><Relationship Type="http://schemas.openxmlformats.org/officeDocument/2006/relationships/slideLayout" Target="/ppt/slideLayouts/slideLayout2.xml" Id="Ra1beaee42d1f4497" /><Relationship Type="http://schemas.openxmlformats.org/officeDocument/2006/relationships/slideLayout" Target="/ppt/slideLayouts/slideLayout3.xml" Id="Rcb21b13ba448424f" /><Relationship Type="http://schemas.openxmlformats.org/officeDocument/2006/relationships/slideLayout" Target="/ppt/slideLayouts/slideLayout4.xml" Id="R744099ecc8bf4744" /><Relationship Type="http://schemas.openxmlformats.org/officeDocument/2006/relationships/slideLayout" Target="/ppt/slideLayouts/slideLayout5.xml" Id="Rc2d354549e5d422c" /><Relationship Type="http://schemas.openxmlformats.org/officeDocument/2006/relationships/slideLayout" Target="/ppt/slideLayouts/slideLayout6.xml" Id="R0c4e88b0482c4088" /><Relationship Type="http://schemas.openxmlformats.org/officeDocument/2006/relationships/slideLayout" Target="/ppt/slideLayouts/slideLayout7.xml" Id="R8b08fc9f52e44cf5"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2fdb45c382d349ed" /><Relationship Type="http://schemas.openxmlformats.org/officeDocument/2006/relationships/slideLayout" Target="/ppt/slideLayouts/slideLayout8.xml" Id="Ra6b3b92dd8744c0f" /><Relationship Type="http://schemas.openxmlformats.org/officeDocument/2006/relationships/slideLayout" Target="/ppt/slideLayouts/slideLayout9.xml" Id="R824a48ae1f4a4973" /><Relationship Type="http://schemas.openxmlformats.org/officeDocument/2006/relationships/slideLayout" Target="/ppt/slideLayouts/slideLayouta.xml" Id="R5e976612233241ec" /><Relationship Type="http://schemas.openxmlformats.org/officeDocument/2006/relationships/slideLayout" Target="/ppt/slideLayouts/slideLayoutb.xml" Id="Rb239183754214fbd" /><Relationship Type="http://schemas.openxmlformats.org/officeDocument/2006/relationships/slideLayout" Target="/ppt/slideLayouts/slideLayoutc.xml" Id="R3d4e11b69c27480f" /><Relationship Type="http://schemas.openxmlformats.org/officeDocument/2006/relationships/slideLayout" Target="/ppt/slideLayouts/slideLayoutd.xml" Id="Rf55fd72f8be74916" /><Relationship Type="http://schemas.openxmlformats.org/officeDocument/2006/relationships/slideLayout" Target="/ppt/slideLayouts/slideLayoute.xml" Id="R91d497ba28db4ad1" /><Relationship Type="http://schemas.openxmlformats.org/officeDocument/2006/relationships/slideLayout" Target="/ppt/slideLayouts/slideLayoutf.xml" Id="Rbd41fdbb22b848ee" /><Relationship Type="http://schemas.openxmlformats.org/officeDocument/2006/relationships/image" Target="/ppt/media/image2.bin" Id="R777c85da97f34b9e"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744099ecc8bf4744"/>
    <p:sldLayoutId id="2147483652" r:id="Rcb21b13ba448424f"/>
    <p:sldLayoutId id="2147483651" r:id="Ra1beaee42d1f4497"/>
    <p:sldLayoutId id="2147483656" r:id="R8b08fc9f52e44cf5"/>
    <p:sldLayoutId id="2147483655" r:id="R0c4e88b0482c4088"/>
    <p:sldLayoutId id="2147483654" r:id="Rc2d354549e5d422c"/>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777c85da97f34b9e">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3d4e11b69c27480f"/>
    <p:sldLayoutId id="2147483661" r:id="Rb239183754214fbd"/>
    <p:sldLayoutId id="2147483659" r:id="R824a48ae1f4a4973"/>
    <p:sldLayoutId id="2147483665" r:id="Rbd41fdbb22b848ee"/>
    <p:sldLayoutId id="2147483664" r:id="R91d497ba28db4ad1"/>
    <p:sldLayoutId id="2147483663" r:id="Rf55fd72f8be74916"/>
    <p:sldLayoutId id="2147483660" r:id="R5e976612233241ec"/>
    <p:sldLayoutId id="2147483658" r:id="Ra6b3b92dd8744c0f"/>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f6bb6f20d01840f4" /><Relationship Type="http://schemas.openxmlformats.org/officeDocument/2006/relationships/slideLayout" Target="/ppt/slideLayouts/slideLayout3.xml" Id="R2070a255c1cc420f" /></Relationships>
</file>

<file path=ppt/slides/_rels/slide21.xml.rels>&#65279;<?xml version="1.0" encoding="utf-8"?><Relationships xmlns="http://schemas.openxmlformats.org/package/2006/relationships"><Relationship Type="http://schemas.openxmlformats.org/officeDocument/2006/relationships/image" Target="/ppt/media/imagec.bin" Id="R59721e5e03ac4547" /><Relationship Type="http://schemas.openxmlformats.org/officeDocument/2006/relationships/slideLayout" Target="/ppt/slideLayouts/slideLayoutc.xml" Id="Re52fbf4c19ca4e65" /></Relationships>
</file>

<file path=ppt/slides/_rels/slide22.xml.rels>&#65279;<?xml version="1.0" encoding="utf-8"?><Relationships xmlns="http://schemas.openxmlformats.org/package/2006/relationships"><Relationship Type="http://schemas.openxmlformats.org/officeDocument/2006/relationships/image" Target="/ppt/media/imagec.bin" Id="R146bcbcb2ef2401a" /><Relationship Type="http://schemas.openxmlformats.org/officeDocument/2006/relationships/slideLayout" Target="/ppt/slideLayouts/slideLayoutc.xml" Id="R1df5450ee7c2405c" /></Relationships>
</file>

<file path=ppt/slides/_rels/slide23.xml.rels>&#65279;<?xml version="1.0" encoding="utf-8"?><Relationships xmlns="http://schemas.openxmlformats.org/package/2006/relationships"><Relationship Type="http://schemas.openxmlformats.org/officeDocument/2006/relationships/image" Target="/ppt/media/imagec.bin" Id="R23d0d888ebfc46c0" /><Relationship Type="http://schemas.openxmlformats.org/officeDocument/2006/relationships/slideLayout" Target="/ppt/slideLayouts/slideLayoutc.xml" Id="R4e72719445454c46" /><Relationship Type="http://schemas.openxmlformats.org/officeDocument/2006/relationships/chart" Target="/ppt/slides/charts/chart32.xml" Id="R5252f54bb00d46f3" /><Relationship Type="http://schemas.openxmlformats.org/officeDocument/2006/relationships/chart" Target="/ppt/slides/charts/chart33.xml" Id="R76760150d3ad4bd8" /><Relationship Type="http://schemas.openxmlformats.org/officeDocument/2006/relationships/chart" Target="/ppt/slides/charts/chart34.xml" Id="R2b8d2c5467a84eda" /></Relationships>
</file>

<file path=ppt/slides/_rels/slide24.xml.rels>&#65279;<?xml version="1.0" encoding="utf-8"?><Relationships xmlns="http://schemas.openxmlformats.org/package/2006/relationships"><Relationship Type="http://schemas.openxmlformats.org/officeDocument/2006/relationships/image" Target="/ppt/media/imagec.bin" Id="R01834ac9504d4c76" /><Relationship Type="http://schemas.openxmlformats.org/officeDocument/2006/relationships/slideLayout" Target="/ppt/slideLayouts/slideLayoutc.xml" Id="R241b4ecc34874997" /><Relationship Type="http://schemas.openxmlformats.org/officeDocument/2006/relationships/chart" Target="/ppt/slides/charts/chart35.xml" Id="R8193c56253b24116" /></Relationships>
</file>

<file path=ppt/slides/_rels/slide25.xml.rels>&#65279;<?xml version="1.0" encoding="utf-8"?><Relationships xmlns="http://schemas.openxmlformats.org/package/2006/relationships"><Relationship Type="http://schemas.openxmlformats.org/officeDocument/2006/relationships/image" Target="/ppt/media/imagec.bin" Id="Rf4776007c9c0425d" /><Relationship Type="http://schemas.openxmlformats.org/officeDocument/2006/relationships/slideLayout" Target="/ppt/slideLayouts/slideLayoutc.xml" Id="R59be1a3ccad94b52" /><Relationship Type="http://schemas.openxmlformats.org/officeDocument/2006/relationships/chart" Target="/ppt/slides/charts/chart36.xml" Id="R10aac4f511704ca6" /><Relationship Type="http://schemas.openxmlformats.org/officeDocument/2006/relationships/chart" Target="/ppt/slides/charts/chart37.xml" Id="R10aa9b6e331540a0" /><Relationship Type="http://schemas.openxmlformats.org/officeDocument/2006/relationships/chart" Target="/ppt/slides/charts/chart38.xml" Id="R0bdb234ff0e14779" /></Relationships>
</file>

<file path=ppt/slides/_rels/slide26.xml.rels>&#65279;<?xml version="1.0" encoding="utf-8"?><Relationships xmlns="http://schemas.openxmlformats.org/package/2006/relationships"><Relationship Type="http://schemas.openxmlformats.org/officeDocument/2006/relationships/image" Target="/ppt/media/imagec.bin" Id="R40c684c5ebb9421d" /><Relationship Type="http://schemas.openxmlformats.org/officeDocument/2006/relationships/slideLayout" Target="/ppt/slideLayouts/slideLayoutc.xml" Id="Rc233bdefa6264113" /><Relationship Type="http://schemas.openxmlformats.org/officeDocument/2006/relationships/chart" Target="/ppt/slides/charts/chart39.xml" Id="R388f233a3e3a4b54" /><Relationship Type="http://schemas.openxmlformats.org/officeDocument/2006/relationships/chart" Target="/ppt/slides/charts/chart3a.xml" Id="R30455aaaae0044f9" /><Relationship Type="http://schemas.openxmlformats.org/officeDocument/2006/relationships/chart" Target="/ppt/slides/charts/chart3b.xml" Id="R5a9e48d2f54b4f07" /></Relationships>
</file>

<file path=ppt/slides/_rels/slide27.xml.rels>&#65279;<?xml version="1.0" encoding="utf-8"?><Relationships xmlns="http://schemas.openxmlformats.org/package/2006/relationships"><Relationship Type="http://schemas.openxmlformats.org/officeDocument/2006/relationships/image" Target="/ppt/media/imagec.bin" Id="Rfb3dca2547ff43c7" /><Relationship Type="http://schemas.openxmlformats.org/officeDocument/2006/relationships/slideLayout" Target="/ppt/slideLayouts/slideLayoutc.xml" Id="R889309fcfb7942a4" /><Relationship Type="http://schemas.openxmlformats.org/officeDocument/2006/relationships/chart" Target="/ppt/slides/charts/chart3c.xml" Id="R427d468b15e347c9" /><Relationship Type="http://schemas.openxmlformats.org/officeDocument/2006/relationships/chart" Target="/ppt/slides/charts/chart3d.xml" Id="R88a0e735e9dd4b98" /><Relationship Type="http://schemas.openxmlformats.org/officeDocument/2006/relationships/chart" Target="/ppt/slides/charts/chart3e.xml" Id="R3d0f7f2562974a3d" /></Relationships>
</file>

<file path=ppt/slides/_rels/slide28.xml.rels>&#65279;<?xml version="1.0" encoding="utf-8"?><Relationships xmlns="http://schemas.openxmlformats.org/package/2006/relationships"><Relationship Type="http://schemas.openxmlformats.org/officeDocument/2006/relationships/image" Target="/ppt/media/imagec.bin" Id="R1b6867d31535427c" /><Relationship Type="http://schemas.openxmlformats.org/officeDocument/2006/relationships/slideLayout" Target="/ppt/slideLayouts/slideLayoutc.xml" Id="Rcda3f58038274184" /><Relationship Type="http://schemas.openxmlformats.org/officeDocument/2006/relationships/chart" Target="/ppt/slides/charts/chart3f.xml" Id="R86b9e6d8fb1f4b2d" /><Relationship Type="http://schemas.openxmlformats.org/officeDocument/2006/relationships/chart" Target="/ppt/slides/charts/chart40.xml" Id="R238379ece1ca4f0a" /><Relationship Type="http://schemas.openxmlformats.org/officeDocument/2006/relationships/chart" Target="/ppt/slides/charts/chart41.xml" Id="Rdcfb9855e76c4c59" /><Relationship Type="http://schemas.openxmlformats.org/officeDocument/2006/relationships/chart" Target="/ppt/slides/charts/chart42.xml" Id="R14f50d2a578c4c93" /><Relationship Type="http://schemas.openxmlformats.org/officeDocument/2006/relationships/chart" Target="/ppt/slides/charts/chart43.xml" Id="Rdea6ef3c54c94887" /><Relationship Type="http://schemas.openxmlformats.org/officeDocument/2006/relationships/chart" Target="/ppt/slides/charts/chart44.xml" Id="R7d1b922995e6451c" /><Relationship Type="http://schemas.openxmlformats.org/officeDocument/2006/relationships/chart" Target="/ppt/slides/charts/chart45.xml" Id="R74513fdc7ad7450b" /></Relationships>
</file>

<file path=ppt/slides/_rels/slide29.xml.rels>&#65279;<?xml version="1.0" encoding="utf-8"?><Relationships xmlns="http://schemas.openxmlformats.org/package/2006/relationships"><Relationship Type="http://schemas.openxmlformats.org/officeDocument/2006/relationships/image" Target="/ppt/media/imagec.bin" Id="R0c8b0b5331274477" /><Relationship Type="http://schemas.openxmlformats.org/officeDocument/2006/relationships/slideLayout" Target="/ppt/slideLayouts/slideLayoutc.xml" Id="Rc6c40a9642c347ba" /></Relationships>
</file>

<file path=ppt/slides/_rels/slide2a.xml.rels>&#65279;<?xml version="1.0" encoding="utf-8"?><Relationships xmlns="http://schemas.openxmlformats.org/package/2006/relationships"><Relationship Type="http://schemas.openxmlformats.org/officeDocument/2006/relationships/image" Target="/ppt/media/imagec.bin" Id="R4b36edceb1db4429" /><Relationship Type="http://schemas.openxmlformats.org/officeDocument/2006/relationships/slideLayout" Target="/ppt/slideLayouts/slideLayoutc.xml" Id="Rc2e5991408264b09" /></Relationships>
</file>

<file path=ppt/slides/_rels/slide2b.xml.rels>&#65279;<?xml version="1.0" encoding="utf-8"?><Relationships xmlns="http://schemas.openxmlformats.org/package/2006/relationships"><Relationship Type="http://schemas.openxmlformats.org/officeDocument/2006/relationships/image" Target="/ppt/media/imagec.bin" Id="R6e9761878aba4885" /><Relationship Type="http://schemas.openxmlformats.org/officeDocument/2006/relationships/slideLayout" Target="/ppt/slideLayouts/slideLayoutc.xml" Id="Ra22d250afa324416" /><Relationship Type="http://schemas.openxmlformats.org/officeDocument/2006/relationships/chart" Target="/ppt/slides/charts/chart46.xml" Id="Rf4a341be84cf4cfa" /><Relationship Type="http://schemas.openxmlformats.org/officeDocument/2006/relationships/chart" Target="/ppt/slides/charts/chart47.xml" Id="Rb14a4666b3c64a01" /><Relationship Type="http://schemas.openxmlformats.org/officeDocument/2006/relationships/chart" Target="/ppt/slides/charts/chart48.xml" Id="R6d1db26fc1c94f86" /><Relationship Type="http://schemas.openxmlformats.org/officeDocument/2006/relationships/chart" Target="/ppt/slides/charts/chart49.xml" Id="R6509a02f11574846" /></Relationships>
</file>

<file path=ppt/slides/_rels/slide2c.xml.rels>&#65279;<?xml version="1.0" encoding="utf-8"?><Relationships xmlns="http://schemas.openxmlformats.org/package/2006/relationships"><Relationship Type="http://schemas.openxmlformats.org/officeDocument/2006/relationships/image" Target="/ppt/media/imagec.bin" Id="R591a075533ed452e" /><Relationship Type="http://schemas.openxmlformats.org/officeDocument/2006/relationships/slideLayout" Target="/ppt/slideLayouts/slideLayoutc.xml" Id="R60028aa9c8f041a6" /></Relationships>
</file>

<file path=ppt/slides/_rels/slide2d.xml.rels>&#65279;<?xml version="1.0" encoding="utf-8"?><Relationships xmlns="http://schemas.openxmlformats.org/package/2006/relationships"><Relationship Type="http://schemas.openxmlformats.org/officeDocument/2006/relationships/image" Target="/ppt/media/imagec.bin" Id="R05f85fbdf272452a" /><Relationship Type="http://schemas.openxmlformats.org/officeDocument/2006/relationships/slideLayout" Target="/ppt/slideLayouts/slideLayoutc.xml" Id="Rbe5e0251fb834272" /><Relationship Type="http://schemas.openxmlformats.org/officeDocument/2006/relationships/chart" Target="/ppt/slides/charts/chart4a.xml" Id="R9fd3e0dcede94649" /><Relationship Type="http://schemas.openxmlformats.org/officeDocument/2006/relationships/chart" Target="/ppt/slides/charts/chart4b.xml" Id="R4af3d30d89cc4192" /><Relationship Type="http://schemas.openxmlformats.org/officeDocument/2006/relationships/chart" Target="/ppt/slides/charts/chart4c.xml" Id="R2c094f60d98b424a" /><Relationship Type="http://schemas.openxmlformats.org/officeDocument/2006/relationships/chart" Target="/ppt/slides/charts/chart4d.xml" Id="R7c0d2f2beae94e94" /><Relationship Type="http://schemas.openxmlformats.org/officeDocument/2006/relationships/chart" Target="/ppt/slides/charts/chart4e.xml" Id="R1b2c34f4c1564309" /><Relationship Type="http://schemas.openxmlformats.org/officeDocument/2006/relationships/chart" Target="/ppt/slides/charts/chart4f.xml" Id="R0bbc4cbb645f431b" /><Relationship Type="http://schemas.openxmlformats.org/officeDocument/2006/relationships/chart" Target="/ppt/slides/charts/chart50.xml" Id="R6af019abcde942bb" /><Relationship Type="http://schemas.openxmlformats.org/officeDocument/2006/relationships/chart" Target="/ppt/slides/charts/chart51.xml" Id="Rb84d3e3ed7e145f3" /></Relationships>
</file>

<file path=ppt/slides/_rels/slide2e.xml.rels>&#65279;<?xml version="1.0" encoding="utf-8"?><Relationships xmlns="http://schemas.openxmlformats.org/package/2006/relationships"><Relationship Type="http://schemas.openxmlformats.org/officeDocument/2006/relationships/image" Target="/ppt/media/imagec.bin" Id="R4b24bed1a62c4b33" /><Relationship Type="http://schemas.openxmlformats.org/officeDocument/2006/relationships/slideLayout" Target="/ppt/slideLayouts/slideLayoutc.xml" Id="R584496fcfffe4f69" /></Relationships>
</file>

<file path=ppt/slides/_rels/slide2f.xml.rels>&#65279;<?xml version="1.0" encoding="utf-8"?><Relationships xmlns="http://schemas.openxmlformats.org/package/2006/relationships"><Relationship Type="http://schemas.openxmlformats.org/officeDocument/2006/relationships/image" Target="/ppt/media/imagec.bin" Id="R1f132c072b394ee4" /><Relationship Type="http://schemas.openxmlformats.org/officeDocument/2006/relationships/slideLayout" Target="/ppt/slideLayouts/slideLayoutc.xml" Id="R599fcf1066994f79" /></Relationships>
</file>

<file path=ppt/slides/_rels/slide30.xml.rels>&#65279;<?xml version="1.0" encoding="utf-8"?><Relationships xmlns="http://schemas.openxmlformats.org/package/2006/relationships"><Relationship Type="http://schemas.openxmlformats.org/officeDocument/2006/relationships/image" Target="/ppt/media/imagec.bin" Id="Re454b8729c904081" /><Relationship Type="http://schemas.openxmlformats.org/officeDocument/2006/relationships/slideLayout" Target="/ppt/slideLayouts/slideLayoutc.xml" Id="Ra0ccb4ebca884c45" /><Relationship Type="http://schemas.openxmlformats.org/officeDocument/2006/relationships/chart" Target="/ppt/slides/charts/chart52.xml" Id="R66c271036ac9405f" /><Relationship Type="http://schemas.openxmlformats.org/officeDocument/2006/relationships/chart" Target="/ppt/slides/charts/chart53.xml" Id="R7dbb47f5a2b04ed7" /></Relationships>
</file>

<file path=ppt/slides/_rels/slide31.xml.rels>&#65279;<?xml version="1.0" encoding="utf-8"?><Relationships xmlns="http://schemas.openxmlformats.org/package/2006/relationships"><Relationship Type="http://schemas.openxmlformats.org/officeDocument/2006/relationships/image" Target="/ppt/media/imagec.bin" Id="R64422cf34239491b" /><Relationship Type="http://schemas.openxmlformats.org/officeDocument/2006/relationships/slideLayout" Target="/ppt/slideLayouts/slideLayoutc.xml" Id="Rf1de28e9a47546e4" /></Relationships>
</file>

<file path=ppt/slides/_rels/slide32.xml.rels>&#65279;<?xml version="1.0" encoding="utf-8"?><Relationships xmlns="http://schemas.openxmlformats.org/package/2006/relationships"><Relationship Type="http://schemas.openxmlformats.org/officeDocument/2006/relationships/image" Target="/ppt/media/imagec.bin" Id="R2d93374b3978431d" /><Relationship Type="http://schemas.openxmlformats.org/officeDocument/2006/relationships/slideLayout" Target="/ppt/slideLayouts/slideLayoutc.xml" Id="Re56648d7425349bc" /><Relationship Type="http://schemas.openxmlformats.org/officeDocument/2006/relationships/chart" Target="/ppt/slides/charts/chart54.xml" Id="R8813203c526e45f4" /><Relationship Type="http://schemas.openxmlformats.org/officeDocument/2006/relationships/chart" Target="/ppt/slides/charts/chart55.xml" Id="Rc205cda74e6e446e" /><Relationship Type="http://schemas.openxmlformats.org/officeDocument/2006/relationships/chart" Target="/ppt/slides/charts/chart56.xml" Id="R49d4562fae5e4a0e" /><Relationship Type="http://schemas.openxmlformats.org/officeDocument/2006/relationships/chart" Target="/ppt/slides/charts/chart57.xml" Id="R13bfea6a2e8340cb" /><Relationship Type="http://schemas.openxmlformats.org/officeDocument/2006/relationships/chart" Target="/ppt/slides/charts/chart58.xml" Id="R84faf018cf964d45" /></Relationships>
</file>

<file path=ppt/slides/_rels/slide33.xml.rels>&#65279;<?xml version="1.0" encoding="utf-8"?><Relationships xmlns="http://schemas.openxmlformats.org/package/2006/relationships"><Relationship Type="http://schemas.openxmlformats.org/officeDocument/2006/relationships/image" Target="/ppt/media/imagec.bin" Id="R475c7c8b32004440" /><Relationship Type="http://schemas.openxmlformats.org/officeDocument/2006/relationships/slideLayout" Target="/ppt/slideLayouts/slideLayoutc.xml" Id="R263006b1c4cb414d" /></Relationships>
</file>

<file path=ppt/slides/_rels/slide34.xml.rels>&#65279;<?xml version="1.0" encoding="utf-8"?><Relationships xmlns="http://schemas.openxmlformats.org/package/2006/relationships"><Relationship Type="http://schemas.openxmlformats.org/officeDocument/2006/relationships/image" Target="/ppt/media/imagec.bin" Id="R690681a6134a4d9b" /><Relationship Type="http://schemas.openxmlformats.org/officeDocument/2006/relationships/slideLayout" Target="/ppt/slideLayouts/slideLayoutc.xml" Id="Recdaf6b4e80f4430" /><Relationship Type="http://schemas.openxmlformats.org/officeDocument/2006/relationships/chart" Target="/ppt/slides/charts/chart59.xml" Id="R737a8639bbc84894" /><Relationship Type="http://schemas.openxmlformats.org/officeDocument/2006/relationships/chart" Target="/ppt/slides/charts/chart5a.xml" Id="R58833148aa7842a5" /></Relationships>
</file>

<file path=ppt/slides/_rels/slide35.xml.rels>&#65279;<?xml version="1.0" encoding="utf-8"?><Relationships xmlns="http://schemas.openxmlformats.org/package/2006/relationships"><Relationship Type="http://schemas.openxmlformats.org/officeDocument/2006/relationships/image" Target="/ppt/media/imagec.bin" Id="Rce6b8c8ad9354ab2" /><Relationship Type="http://schemas.openxmlformats.org/officeDocument/2006/relationships/slideLayout" Target="/ppt/slideLayouts/slideLayoutc.xml" Id="R352c0901c41940a1" /></Relationships>
</file>

<file path=ppt/slides/_rels/slide36.xml.rels>&#65279;<?xml version="1.0" encoding="utf-8"?><Relationships xmlns="http://schemas.openxmlformats.org/package/2006/relationships"><Relationship Type="http://schemas.openxmlformats.org/officeDocument/2006/relationships/image" Target="/ppt/media/imagec.bin" Id="Rb679ad60b9ec4fd0" /><Relationship Type="http://schemas.openxmlformats.org/officeDocument/2006/relationships/slideLayout" Target="/ppt/slideLayouts/slideLayoutc.xml" Id="R8e4078f93351492b" /><Relationship Type="http://schemas.openxmlformats.org/officeDocument/2006/relationships/chart" Target="/ppt/slides/charts/chart5b.xml" Id="R7de884e83b634fd4" /></Relationships>
</file>

<file path=ppt/slides/_rels/slide37.xml.rels>&#65279;<?xml version="1.0" encoding="utf-8"?><Relationships xmlns="http://schemas.openxmlformats.org/package/2006/relationships"><Relationship Type="http://schemas.openxmlformats.org/officeDocument/2006/relationships/image" Target="/ppt/media/imagec.bin" Id="R41b0dbf3bb2c435b" /><Relationship Type="http://schemas.openxmlformats.org/officeDocument/2006/relationships/slideLayout" Target="/ppt/slideLayouts/slideLayoutc.xml" Id="Rebeb4c398b8b4794" /><Relationship Type="http://schemas.openxmlformats.org/officeDocument/2006/relationships/chart" Target="/ppt/slides/charts/chart5c.xml" Id="R91f198c169ed4cd6" /></Relationships>
</file>

<file path=ppt/slides/_rels/slide38.xml.rels>&#65279;<?xml version="1.0" encoding="utf-8"?><Relationships xmlns="http://schemas.openxmlformats.org/package/2006/relationships"><Relationship Type="http://schemas.openxmlformats.org/officeDocument/2006/relationships/image" Target="/ppt/media/imagec.bin" Id="R8514044d120f4e14" /><Relationship Type="http://schemas.openxmlformats.org/officeDocument/2006/relationships/slideLayout" Target="/ppt/slideLayouts/slideLayoutc.xml" Id="R9e3ddca186df4d90" /><Relationship Type="http://schemas.openxmlformats.org/officeDocument/2006/relationships/chart" Target="/ppt/slides/charts/chart5d.xml" Id="R0c48923eb9714d4a" /></Relationships>
</file>

<file path=ppt/slides/_rels/slide39.xml.rels>&#65279;<?xml version="1.0" encoding="utf-8"?><Relationships xmlns="http://schemas.openxmlformats.org/package/2006/relationships"><Relationship Type="http://schemas.openxmlformats.org/officeDocument/2006/relationships/image" Target="/ppt/media/imagec.bin" Id="R2e664342e3a8445a" /><Relationship Type="http://schemas.openxmlformats.org/officeDocument/2006/relationships/slideLayout" Target="/ppt/slideLayouts/slideLayoutc.xml" Id="R61242c9440114f71" /><Relationship Type="http://schemas.openxmlformats.org/officeDocument/2006/relationships/chart" Target="/ppt/slides/charts/chart5e.xml" Id="R28102562711c41b3" /></Relationships>
</file>

<file path=ppt/slides/_rels/slide3a.xml.rels>&#65279;<?xml version="1.0" encoding="utf-8"?><Relationships xmlns="http://schemas.openxmlformats.org/package/2006/relationships"><Relationship Type="http://schemas.openxmlformats.org/officeDocument/2006/relationships/image" Target="/ppt/media/imagec.bin" Id="Ra7621a19e7cb47a3" /><Relationship Type="http://schemas.openxmlformats.org/officeDocument/2006/relationships/slideLayout" Target="/ppt/slideLayouts/slideLayoutc.xml" Id="R6e72d5ab297f4a0d" /><Relationship Type="http://schemas.openxmlformats.org/officeDocument/2006/relationships/chart" Target="/ppt/slides/charts/chart5f.xml" Id="Rdc1b64b355ee4aeb" /></Relationships>
</file>

<file path=ppt/slides/_rels/slide3b.xml.rels>&#65279;<?xml version="1.0" encoding="utf-8"?><Relationships xmlns="http://schemas.openxmlformats.org/package/2006/relationships"><Relationship Type="http://schemas.openxmlformats.org/officeDocument/2006/relationships/image" Target="/ppt/media/imagec.bin" Id="Rf831d4637b5b4e7f" /><Relationship Type="http://schemas.openxmlformats.org/officeDocument/2006/relationships/slideLayout" Target="/ppt/slideLayouts/slideLayoutc.xml" Id="R2c4168c2dd5840cf" /><Relationship Type="http://schemas.openxmlformats.org/officeDocument/2006/relationships/chart" Target="/ppt/slides/charts/chart60.xml" Id="Reec1e9d5f0a04506" /></Relationships>
</file>

<file path=ppt/slides/_rels/slide3c.xml.rels>&#65279;<?xml version="1.0" encoding="utf-8"?><Relationships xmlns="http://schemas.openxmlformats.org/package/2006/relationships"><Relationship Type="http://schemas.openxmlformats.org/officeDocument/2006/relationships/image" Target="/ppt/media/imagec.bin" Id="R758939f6f265461e" /><Relationship Type="http://schemas.openxmlformats.org/officeDocument/2006/relationships/slideLayout" Target="/ppt/slideLayouts/slideLayoutc.xml" Id="R81ddc2104a274201" /><Relationship Type="http://schemas.openxmlformats.org/officeDocument/2006/relationships/chart" Target="/ppt/slides/charts/chart61.xml" Id="R61ae634d29d1496e" /></Relationships>
</file>

<file path=ppt/slides/_rels/slide3d.xml.rels>&#65279;<?xml version="1.0" encoding="utf-8"?><Relationships xmlns="http://schemas.openxmlformats.org/package/2006/relationships"><Relationship Type="http://schemas.openxmlformats.org/officeDocument/2006/relationships/image" Target="/ppt/media/imagec.bin" Id="Rad658dee88264ff7" /><Relationship Type="http://schemas.openxmlformats.org/officeDocument/2006/relationships/slideLayout" Target="/ppt/slideLayouts/slideLayoutc.xml" Id="R6f12837fd5954989" /><Relationship Type="http://schemas.openxmlformats.org/officeDocument/2006/relationships/chart" Target="/ppt/slides/charts/chart62.xml" Id="R87d0e544a6d944e5" /></Relationships>
</file>

<file path=ppt/slides/_rels/slide3e.xml.rels>&#65279;<?xml version="1.0" encoding="utf-8"?><Relationships xmlns="http://schemas.openxmlformats.org/package/2006/relationships"><Relationship Type="http://schemas.openxmlformats.org/officeDocument/2006/relationships/image" Target="/ppt/media/imagec.bin" Id="R3316acf4ff214134" /><Relationship Type="http://schemas.openxmlformats.org/officeDocument/2006/relationships/slideLayout" Target="/ppt/slideLayouts/slideLayoutc.xml" Id="Re44ec13a900c485b"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2019</c:v>
              </c:pt>
              <c:pt idx="1">
                <c:v>2020</c:v>
              </c:pt>
              <c:pt idx="2">
                <c:v>2021</c:v>
              </c:pt>
            </c:strLit>
          </c:cat>
          <c:val>
            <c:numLit>
              <c:formatCode>General</c:formatCode>
              <c:ptCount val="3"/>
              <c:pt idx="0">
                <c:v>0.181818</c:v>
              </c:pt>
              <c:pt idx="1">
                <c:v>0.727273</c:v>
              </c:pt>
              <c:pt idx="2">
                <c:v>0.090909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0.272727</c:v>
              </c:pt>
              <c:pt idx="1">
                <c:v>0.727273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0.636364</c:v>
              </c:pt>
              <c:pt idx="1">
                <c:v>0.272727</c:v>
              </c:pt>
              <c:pt idx="2">
                <c:v>0.090909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1</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4.337585</c:v>
              </c:pt>
              <c:pt idx="1">
                <c:v>4.126413</c:v>
              </c:pt>
              <c:pt idx="2">
                <c:v>4.211258</c:v>
              </c:pt>
              <c:pt idx="3">
                <c:v>4.216016</c:v>
              </c:pt>
              <c:pt idx="4">
                <c:v>4.189504</c:v>
              </c:pt>
              <c:pt idx="5">
                <c:v>4.208302</c:v>
              </c:pt>
            </c:numLit>
          </c:val>
        </c:ser>
        <c:ser>
          <c:idx val="3"/>
          <c:order val="3"/>
          <c:tx>
            <c:v>Höstvädersgatan 51-57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4.310881</c:v>
              </c:pt>
              <c:pt idx="1">
                <c:v>4.090909</c:v>
              </c:pt>
              <c:pt idx="2">
                <c:v>4.201878</c:v>
              </c:pt>
              <c:pt idx="3">
                <c:v>4.107143</c:v>
              </c:pt>
              <c:pt idx="4">
                <c:v>4.280576</c:v>
              </c:pt>
              <c:pt idx="5">
                <c:v>4.285714</c:v>
              </c:pt>
            </c:numLit>
          </c:val>
        </c:ser>
        <c:ser>
          <c:idx val="4"/>
          <c:order val="4"/>
          <c:tx>
            <c:v>Blå</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4.200000</c:v>
              </c:pt>
              <c:pt idx="1">
                <c:v>4.047619</c:v>
              </c:pt>
              <c:pt idx="2">
                <c:v>4.075949</c:v>
              </c:pt>
              <c:pt idx="3">
                <c:v>3.909091</c:v>
              </c:pt>
              <c:pt idx="4">
                <c:v>4.163636</c:v>
              </c:pt>
              <c:pt idx="5">
                <c:v>4.181818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0.727273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0.181818</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0.727273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0.636364</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0.272727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0.727273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0.818182</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0.818182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0.818182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0.272727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0.818182</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0.272727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0.818182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0.818182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Språkutveckling och kommunikation</c:v>
              </c:pt>
              <c:pt idx="1">
                <c:v>Mitt barn känner sig tryggt på förskolan</c:v>
              </c:pt>
              <c:pt idx="2">
                <c:v>Mitt barn trivs på förskolan</c:v>
              </c:pt>
              <c:pt idx="3">
                <c:v>Jag känner mig trygg med att mitt barn blir väl omhändertaget på förskolan</c:v>
              </c:pt>
              <c:pt idx="4">
                <c:v>Förskolan arbetar med att barnen oavsett könstillhörighet ges samma möjligheter, att pröva och utveckla vad de är bra på och vad de är intresserade av</c:v>
              </c:pt>
            </c:strLit>
          </c:cat>
          <c:val>
            <c:numLit>
              <c:formatCode>General</c:formatCode>
              <c:ptCount val="5"/>
              <c:pt idx="0">
                <c:v>0.500000</c:v>
              </c:pt>
              <c:pt idx="1">
                <c:v>0.500000</c:v>
              </c:pt>
              <c:pt idx="2">
                <c:v>0.400000</c:v>
              </c:pt>
              <c:pt idx="3">
                <c:v>0.300000</c:v>
              </c:pt>
              <c:pt idx="4">
                <c:v>0.300000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0.727273</c:v>
              </c:pt>
              <c:pt idx="1">
                <c:v>0.909091</c:v>
              </c:pt>
              <c:pt idx="2">
                <c:v>0.909091</c:v>
              </c:pt>
              <c:pt idx="3">
                <c:v>0.909091</c:v>
              </c:pt>
              <c:pt idx="4">
                <c:v>1.000000</c:v>
              </c:pt>
              <c:pt idx="5">
                <c:v>0.818182</c:v>
              </c:pt>
              <c:pt idx="6">
                <c:v>0.909091</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0.750000</c:v>
              </c:pt>
              <c:pt idx="1">
                <c:v>1.000000</c:v>
              </c:pt>
              <c:pt idx="2">
                <c:v>0.875000</c:v>
              </c:pt>
              <c:pt idx="3">
                <c:v>0.875000</c:v>
              </c:pt>
              <c:pt idx="4">
                <c:v>1.000000</c:v>
              </c:pt>
              <c:pt idx="5">
                <c:v>0.875000</c:v>
              </c:pt>
              <c:pt idx="6">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0.909091</c:v>
              </c:pt>
              <c:pt idx="1">
                <c:v>0.909091</c:v>
              </c:pt>
              <c:pt idx="2">
                <c:v>0.727273</c:v>
              </c:pt>
              <c:pt idx="3">
                <c:v>0.909091</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0.625000</c:v>
              </c:pt>
              <c:pt idx="3">
                <c:v>0.875000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0.909091</c:v>
              </c:pt>
              <c:pt idx="1">
                <c:v>0.818182</c:v>
              </c:pt>
              <c:pt idx="2">
                <c:v>0.909091</c:v>
              </c:pt>
              <c:pt idx="3">
                <c:v>0.909091</c:v>
              </c:pt>
              <c:pt idx="4">
                <c:v>0.636364</c:v>
              </c:pt>
              <c:pt idx="5">
                <c:v>0.727273</c:v>
              </c:pt>
              <c:pt idx="6">
                <c:v>0.818182</c:v>
              </c:pt>
              <c:pt idx="7">
                <c:v>0.818182</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0.875000</c:v>
              </c:pt>
              <c:pt idx="2">
                <c:v>0.875000</c:v>
              </c:pt>
              <c:pt idx="3">
                <c:v>0.875000</c:v>
              </c:pt>
              <c:pt idx="4">
                <c:v>0.625000</c:v>
              </c:pt>
              <c:pt idx="5">
                <c:v>0.750000</c:v>
              </c:pt>
              <c:pt idx="6">
                <c:v>0.750000</c:v>
              </c:pt>
              <c:pt idx="7">
                <c:v>0.875000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0.818182</c:v>
              </c:pt>
              <c:pt idx="1">
                <c:v>0.727273</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0.750000</c:v>
              </c:pt>
              <c:pt idx="1">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0.909091</c:v>
              </c:pt>
              <c:pt idx="1">
                <c:v>0.909091</c:v>
              </c:pt>
              <c:pt idx="2">
                <c:v>0.909091</c:v>
              </c:pt>
              <c:pt idx="3">
                <c:v>0.909091</c:v>
              </c:pt>
              <c:pt idx="4">
                <c:v>1.000000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1.000000</c:v>
              </c:pt>
              <c:pt idx="2">
                <c:v>1.000000</c:v>
              </c:pt>
              <c:pt idx="3">
                <c:v>0.875000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Blå</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f6bb6f20d01840f4">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721e5e03ac454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146bcbcb2ef2401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Blå</a:t>
            </a:r>
            <a:r>
              <a:rPr lang="sv-SE" sz="900" dirty="0"/>
              <a:t> och bygger på svar från </a:t>
            </a:r>
            <a:r>
              <a:rPr lang="sv-SE" sz="900" dirty="0"/>
              <a:t>11</a:t>
            </a:r>
            <a:r>
              <a:rPr lang="sv-SE" sz="900" dirty="0"/>
              <a:t> vårdnadshavare av </a:t>
            </a:r>
            <a:r>
              <a:rPr lang="sv-SE" sz="900" dirty="0"/>
              <a:t>19</a:t>
            </a:r>
            <a:r>
              <a:rPr lang="sv-SE" sz="900" dirty="0"/>
              <a:t> vilket ger en svarsfrekvens om </a:t>
            </a:r>
            <a:r>
              <a:rPr lang="sv-SE" sz="900" dirty="0"/>
              <a:t>58%</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5252f54bb00d46f3"/>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76760150d3ad4bd8"/>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2b8d2c5467a84ed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3d0d888ebfc46c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8193c56253b2411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1834ac9504d4c7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känner mig trygg med att mitt barn blir väl omhändertaget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är nöjd med mitt barns förskola.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10aac4f511704ca6"/>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10aa9b6e331540a0"/>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0bdb234ff0e1477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4776007c9c0425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88f233a3e3a4b54"/>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30455aaaae0044f9"/>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5a9e48d2f54b4f0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0c684c5ebb9421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27%</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…matematiska tänkande för att undersöka och reflektera, exempelvis genom användande av begrepp, form, mängd och sortering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teknik och naturvetenskapliga fenomen, exempelvis genom samtal om kroppen, djur och natur eller genom olika experiment</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427d468b15e347c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88a0e735e9dd4b98"/>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3d0f7f2562974a3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b3dca2547ff43c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86b9e6d8fb1f4b2d"/>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238379ece1ca4f0a"/>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dcfb9855e76c4c59"/>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14f50d2a578c4c93"/>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dea6ef3c54c94887"/>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7d1b922995e6451c"/>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74513fdc7ad7450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b6867d31535427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c8b0b533127447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Blå</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Höstvädersgatan 51-57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Blå</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b36edceb1db442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Blå</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Höstvädersgatan 51-57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Blå</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f4a341be84cf4cfa"/>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b14a4666b3c64a01"/>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6d1db26fc1c94f86"/>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6509a02f1157484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e9761878aba488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1a075533ed452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Blå</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Höstvädersgatan 51-57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Blå</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9fd3e0dcede94649"/>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4af3d30d89cc4192"/>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2c094f60d98b424a"/>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7c0d2f2beae94e94"/>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1b2c34f4c1564309"/>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0bbc4cbb645f431b"/>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6af019abcde942bb"/>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b84d3e3ed7e145f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5f85fbdf272452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b24bed1a62c4b3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Blå</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Höstvädersgatan 51-57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Blå</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f132c072b394ee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Blå</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Höstvädersgatan 51-57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Blå</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66c271036ac9405f"/>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7dbb47f5a2b04ed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454b8729c90408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4422cf34239491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Blå</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Höstvädersgatan 51-57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Blå</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8813203c526e45f4"/>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c205cda74e6e446e"/>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49d4562fae5e4a0e"/>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13bfea6a2e8340cb"/>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84faf018cf964d4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d93374b3978431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75c7c8b3200444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Blå</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Höstvädersgatan 51-57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Blå</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737a8639bbc84894"/>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58833148aa7842a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90681a6134a4d9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e6b8c8ad9354ab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Blå</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Höstvädersgatan 51-57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Blå</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7de884e83b634fd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679ad60b9ec4fd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91f198c169ed4cd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1b0dbf3bb2c435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c48923eb9714d4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514044d120f4e1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8102562711c41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e664342e3a8445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c1b64b355ee4ae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7621a19e7cb47a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ec1e9d5f0a0450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831d4637b5b4e7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1ae634d29d1496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58939f6f265461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7d0e544a6d944e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d658dee88264ff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Blå</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Blå</a:t>
            </a:r>
            <a:r>
              <a:rPr lang="sv-SE" sz="1000" dirty="0">
                <a:latin typeface="Consolas" panose="020B0609020204030204" pitchFamily="49" charset="0"/>
              </a:rPr>
              <a:t> | Svarsfrekvens </a:t>
            </a:r>
            <a:r>
              <a:rPr lang="sv-SE" sz="1000" dirty="0">
                <a:latin typeface="Consolas" panose="020B0609020204030204" pitchFamily="49" charset="0"/>
              </a:rPr>
              <a:t>58%</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316acf4ff21413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8CBDD2-4985-487B-8A74-0E95018DDDF3}"/>
</file>

<file path=customXml/itemProps2.xml><?xml version="1.0" encoding="utf-8"?>
<ds:datastoreItem xmlns:ds="http://schemas.openxmlformats.org/officeDocument/2006/customXml" ds:itemID="{15FA5190-26AC-4AF4-978A-25BEDA283F98}"/>
</file>

<file path=customXml/itemProps3.xml><?xml version="1.0" encoding="utf-8"?>
<ds:datastoreItem xmlns:ds="http://schemas.openxmlformats.org/officeDocument/2006/customXml" ds:itemID="{FB97367A-D03A-4F5A-905B-3F6377675BD4}"/>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2024-03-25T14:28:21Z</dcterms:created>
  <dcterms:modified xsi:type="dcterms:W3CDTF">2024-03-25T14:28:21Z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